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2" Type="http://schemas.openxmlformats.org/officeDocument/2006/relationships/viewProps" Target="viewProps.xml" /><Relationship Id="rId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4" Type="http://schemas.openxmlformats.org/officeDocument/2006/relationships/tableStyles" Target="tableStyles.xml" /><Relationship Id="rId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Ongoing and Proposed Research in the Burns Bog Ecological Conservancy Area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June Skeeter</a:t>
            </a:r>
            <a:br/>
            <a:r>
              <a:rPr/>
              <a:t>Dr. Sara Knox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Introduction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Burn Bog Ecological Conservancy Area (BBECA) was established in 2004 to protect the remaining area of Burns Bog from development.</a:t>
            </a:r>
          </a:p>
          <a:p>
            <a:pPr lvl="0"/>
            <a:r>
              <a:rPr/>
              <a:t>Decades of peat harvesting damaged the peatland ecosystem</a:t>
            </a:r>
          </a:p>
          <a:p>
            <a:pPr lvl="1"/>
            <a:r>
              <a:rPr/>
              <a:t>Active and passive restoration strategies</a:t>
            </a:r>
          </a:p>
          <a:p>
            <a:pPr lvl="0"/>
            <a:r>
              <a:rPr/>
              <a:t>Protects as unique raised peatland ecosystem</a:t>
            </a:r>
          </a:p>
          <a:p>
            <a:pPr lvl="1"/>
            <a:r>
              <a:rPr/>
              <a:t>Largest bog on pacific coast</a:t>
            </a:r>
          </a:p>
          <a:p>
            <a:pPr lvl="1"/>
            <a:r>
              <a:rPr/>
              <a:t>Near the southern boundary of conditions favorable climate conditions for peat accumulation</a:t>
            </a:r>
          </a:p>
        </p:txBody>
      </p:sp>
      <p:pic>
        <p:nvPicPr>
          <p:cNvPr descr="images/Bas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Ecosystems</a:t>
            </a:r>
          </a:p>
        </p:txBody>
      </p:sp>
      <p:pic>
        <p:nvPicPr>
          <p:cNvPr descr="images/Ecosystem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096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Climate Change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Climate change presents challenges to management:</a:t>
            </a:r>
          </a:p>
          <a:p>
            <a:pPr lvl="0"/>
            <a:r>
              <a:rPr/>
              <a:t>Summer heatwaves and droughts</a:t>
            </a:r>
          </a:p>
          <a:p>
            <a:pPr lvl="1"/>
            <a:r>
              <a:rPr/>
              <a:t>Decreased C uptake and increased C emission</a:t>
            </a:r>
          </a:p>
          <a:p>
            <a:pPr lvl="1"/>
            <a:r>
              <a:rPr/>
              <a:t>Increase wildfire risk</a:t>
            </a:r>
          </a:p>
          <a:p>
            <a:pPr lvl="2"/>
            <a:r>
              <a:rPr/>
              <a:t>Fires in the bog release C</a:t>
            </a:r>
          </a:p>
          <a:p>
            <a:pPr lvl="2"/>
            <a:r>
              <a:rPr/>
              <a:t>Smoke events reduce C uptake</a:t>
            </a:r>
          </a:p>
          <a:p>
            <a:pPr lvl="0"/>
            <a:r>
              <a:rPr/>
              <a:t>Intense winter precipitation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/>
            </a:r>
          </a:p>
        </p:txBody>
      </p:sp>
      <p:pic>
        <p:nvPicPr>
          <p:cNvPr descr="fig:  BBECA_Work_files/figure-pptx/cell-2-output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16100"/>
            <a:ext cx="4038600" cy="207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355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BBECA Climatology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Restoration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Ditch Blocking Seedling Removal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Micromet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flux towers</a:t>
            </a:r>
          </a:p>
          <a:p>
            <a:pPr lvl="0" indent="0" marL="0">
              <a:buNone/>
            </a:pPr>
            <a:r>
              <a:rPr/>
              <a:t>BB1 {Img}</a:t>
            </a:r>
          </a:p>
          <a:p>
            <a:pPr lvl="0" indent="0" marL="0">
              <a:buNone/>
            </a:pPr>
            <a:r>
              <a:rPr/>
              <a:t>BB2 {Img}</a:t>
            </a:r>
          </a:p>
          <a:p>
            <a:pPr lvl="0" indent="0" marL="0">
              <a:buNone/>
            </a:pPr>
            <a:r>
              <a:rPr/>
              <a:t>BBS {Img}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Modelling Fluxes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Developing a model to estimate potential future ranges of C fluxes for MetroVancouver</a:t>
            </a:r>
          </a:p>
        </p:txBody>
      </p:sp>
      <p:pic>
        <p:nvPicPr>
          <p:cNvPr descr="images/Models.drawi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16400" y="203200"/>
            <a:ext cx="38100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Ongoing and Proposed Research in the Burns Bog Ecological Conservancy Area</dc:title>
  <dc:creator>Dr. June Skeeter; Dr. Sara Knox</dc:creator>
  <cp:keywords>Peatlands, Carbon, Micrometeorology, Fluxes, Modelling</cp:keywords>
  <dcterms:created xsi:type="dcterms:W3CDTF">2023-04-16T18:57:46Z</dcterms:created>
  <dcterms:modified xsi:type="dcterms:W3CDTF">2023-04-16T18:57:46Z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execute">
    <vt:lpwstr/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jupyter">
    <vt:lpwstr>python3</vt:lpwstr>
  </property>
  <property fmtid="{D5CDD505-2E9C-101B-9397-08002B2CF9AE}" pid="12" name="labels">
    <vt:lpwstr/>
  </property>
  <property fmtid="{D5CDD505-2E9C-101B-9397-08002B2CF9AE}" pid="13" name="toc-title">
    <vt:lpwstr>Table of contents</vt:lpwstr>
  </property>
</Properties>
</file>